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2810439"/>
            <a:ext cx="6815669" cy="1307352"/>
          </a:xfrm>
        </p:spPr>
        <p:txBody>
          <a:bodyPr>
            <a:noAutofit/>
          </a:bodyPr>
          <a:lstStyle/>
          <a:p>
            <a:r>
              <a:rPr lang="en-IN" sz="4800" b="1" dirty="0" smtClean="0">
                <a:solidFill>
                  <a:schemeClr val="accent2"/>
                </a:solidFill>
              </a:rPr>
              <a:t>VALUE EDUCATION</a:t>
            </a:r>
            <a:endParaRPr lang="en-IN" sz="4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6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118" y="619063"/>
            <a:ext cx="10291480" cy="698749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What are Values?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118" y="1494618"/>
            <a:ext cx="10972800" cy="5134779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IN" dirty="0" smtClean="0"/>
              <a:t>Value literally means something that has a price, something precious, dear and worthwhile, hence something one is ready to suffer and sacrifice for.</a:t>
            </a:r>
          </a:p>
          <a:p>
            <a:pPr algn="just">
              <a:lnSpc>
                <a:spcPct val="200000"/>
              </a:lnSpc>
            </a:pPr>
            <a:r>
              <a:rPr lang="en-IN" dirty="0" smtClean="0"/>
              <a:t>In other words values are a set of principles or standards of behaviour.</a:t>
            </a:r>
          </a:p>
          <a:p>
            <a:pPr algn="just">
              <a:lnSpc>
                <a:spcPct val="200000"/>
              </a:lnSpc>
            </a:pPr>
            <a:r>
              <a:rPr lang="en-IN" dirty="0" smtClean="0"/>
              <a:t>In the words of John Dewey, “the value means primarily to prize, to esteem, to appraise and to estimate.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36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119" y="632015"/>
            <a:ext cx="1095935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How are Values Classified?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Values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Values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Moral Values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Spiritual Values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Behavioural Values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0486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9593" y="632017"/>
            <a:ext cx="10851771" cy="4921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Value Education?</a:t>
            </a:r>
          </a:p>
          <a:p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Value Education means inculcating in the children a sense of humanism, a deep concern for the well-being of others and the nation.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Value Education teaches us to preserve whatever is good and worthwhile in what we have inherited from our culture.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Value Education helps us to accept respect the attitude and behaviour of those who differ from us.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I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Value Education does not mean value imposition or indoctrination.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39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163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Garamond</vt:lpstr>
      <vt:lpstr>Wingdings</vt:lpstr>
      <vt:lpstr>Organic</vt:lpstr>
      <vt:lpstr>PowerPoint Presentation</vt:lpstr>
      <vt:lpstr>What are Values?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2020-08-28T03:10:56Z</dcterms:created>
  <dcterms:modified xsi:type="dcterms:W3CDTF">2020-08-28T03:26:38Z</dcterms:modified>
</cp:coreProperties>
</file>